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0.26229508196721307</c:v>
                </c:pt>
                <c:pt idx="1">
                  <c:v>0.73770491803278693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0.26229508196721307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7.2153991493056253</c:v>
                </c:pt>
                <c:pt idx="1">
                  <c:v>9.4300547670589179</c:v>
                </c:pt>
                <c:pt idx="2">
                  <c:v>5.555322992682135</c:v>
                </c:pt>
                <c:pt idx="3">
                  <c:v>7.5612982644720033</c:v>
                </c:pt>
                <c:pt idx="4">
                  <c:v>8.3212851326725836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8.7389531911453115</c:v>
                </c:pt>
                <c:pt idx="2">
                  <c:v>4.9198767003185759</c:v>
                </c:pt>
                <c:pt idx="3">
                  <c:v>6.9868645859978793</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F1-4416-AD5E-2B2B9BE229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F1-4416-AD5E-2B2B9BE229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7.2408530668325524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97-4736-8076-FB870ADD72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97-4736-8076-FB870ADD72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4D-460C-8786-181A05C5E5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4D-460C-8786-181A05C5E5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0.17385567158677251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0.41917479806510727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0.1168627997292937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1.2200309850834365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0.1168627997292937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0.41917479806510727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0.12891473235263007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6.6693629696377066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0.43428536113909288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0.45521726782137417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0.12691117082488113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1.3249345481901766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0.12691117082488113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0.45521726782137417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0.10718139128616677</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7.4918979663879464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0.7090651384761566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0.55231096940893654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0.15398016890391286</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1.607531032854963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0.15398016890391286</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0.23512727726008986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7.5612982644720033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7.3105931518596474</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7.8074367841671419</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BF-4AFF-A8E4-23DF9256C5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BF-4AFF-A8E4-23DF9256C5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D6-44B4-B574-D4CC7113AE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D6-44B4-B574-D4CC7113AE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0.11473047873009268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0.90203049154748793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0.25147935698905766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2.6254086702203034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0.25147935698905677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0.61373679782636259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7.3105931518596474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0.41163087545234989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0.79828982476239663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0.22255723470916067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2.3234658328282336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0.22255723470916067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0.72244328661479074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7.8760753005167272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7.886845971859076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22-41AF-B391-2FD1C97217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22-41AF-B391-2FD1C97217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5B-41AE-9F7C-ACC090A135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5B-41AE-9F7C-ACC090A135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0.36143616878378193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0.12220344237287417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1.2757865336456709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0.12220344237287328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0.32913819249038667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7.886845971859076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7.2062317834852143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AB-4754-AB91-0B67775603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AB-4754-AB91-0B67775603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9A-4976-9F93-9CBBF3604C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9A-4976-9F93-9CBBF3604C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72-48FC-99F0-162CD8B4FC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72-48FC-99F0-162CD8B4FC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0.40355347157459143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0.14660990636618365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1.530586541664789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0.14660990636618365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0.17674115806046942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7.2062317834852143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8.6178269888736114</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8B-4489-AB09-C843C12455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8B-4489-AB09-C843C12455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66-4062-93EE-717A96B27B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66-4062-93EE-717A96B27B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0.55295443345500583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0.50763376025934193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0.14152449702331893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1.4774955924106372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4.3638709385191987E-3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8.7153603793724219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0.10150485170914703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0.39767916352193922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0.11086997753132977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1.1574667748595644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0.11086997753132977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7.4763116551844533E-2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8.7851689029653279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9.2405964080577441E-2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0.39577050839338135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0.11033785875159641</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1.1519115305857497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0.11033785875159552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0.11517590721259019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8.3529516842830827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8.5341484747521736</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8C-4C4C-BB50-A1CCAD4B39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8C-4C4C-BB50-A1CCAD4B39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FA-415B-BF0B-0E5901929F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FA-415B-BF0B-0E5901929F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4D-4F9F-B83D-4F9CAA5941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4D-4F9F-B83D-4F9CAA5941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0.32412170239573435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0.14620347985561644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1.526343506779444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0.14620347985561644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0.10402580173872344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8.5232751663771502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6.2760049577654797E-3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0.45558560302440565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0.12701385992561764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1.3260066077764634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0.12701385992561853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0.26513633816828275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8.5450217831271971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8.3160136076460827</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9F-4B50-8C85-B9314DDD08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9F-4B50-8C85-B9314DDD08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64-4028-81DE-C0279DBC03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64-4028-81DE-C0279DBC03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0.52965719531503463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0.61554868134832574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0.17161037019422043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1.791587823358511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0.17161037019421954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0.61554868134832574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0.62763193676073747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7.6683375255869999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0.1571070651116262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0.18873409810419339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5.2617655476066005E-2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0.549320829142804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5.2617655476066005E-2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0.18873409810419339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0.45297016211443974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9.1680055977012689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2.0179273995162283E-2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0.32147163380082056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8.9623888012654973E-2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0.93566062624184632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8.9623888012654973E-2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0.32147163380082056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0.73401617027063892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8.1116976996499766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8.3062689359890989</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0.50281445489736942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0.27241448178977201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7.5947120809043867E-2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0.79287712453873738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7.5947120809043867E-2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0.27241448178977201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0.29049899321910289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9.4300547670589179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B5-4DA6-8971-25516EAD24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B5-4DA6-8971-25516EAD24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31-467C-AEB8-4025EE8211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31-467C-AEB8-4025EE8211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0.274768961910687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0.13454911899599686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1.4046736392680126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0.13454911899599864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0.48261379939238225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0.44294659227805688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7.4606752364918538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0.98351894274594009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0.57350151598755339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0.15988793485835906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1.6692072680105667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0.15988793485835906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0.47060929938267115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9.1518626354863422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0.36882308607957981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0.33839087647741906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9.4340846373734522E-2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0.98490499972249879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9.4340846373734522E-2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0.33839087647741906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9.5880591727029341E-2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9.6247598650725656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8.5828044930806442</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BF-48F0-99CF-461A3D2CC1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BF-48F0-99CF-461A3D2CC1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D4-4453-8E04-A10F80844F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D4-4453-8E04-A10F80844F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0.26459817739084368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0.34956329710130607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9.7455633712780099E-2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1.0174229359210631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9.7455633712780099E-2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0.34956329710130518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0.20097740769725725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8.0621700243057628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0.32420262205381434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0.24570396119829141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6.8500427370040029E-2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0.71513470562486958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6.8500427370040029E-2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0.24570396119829141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9.9492372217744318E-2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8.9478289230828683</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3.121812072113439E-2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0.37749825289761052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0.10524369053236704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1.0987291399098211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0.10524369053236704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0.37749825289761141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0.15962214488965643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8.6627798194744035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0.18412005824046584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0.26095288075588385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7.2751712133754864E-2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0.75951751307222182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7.2751712133754864E-2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0.26095288075588385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9.4776205350346032E-2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8.8755571131362903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1.5297321126611862E-2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0.30471147985714619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8.495128240088512E-2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0.88687928914706315</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8.4951282400883343E-2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0.30471147985714708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0.11094650559527608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8.4456619117976572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8.1825799764824154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E8-43E5-A13C-18831F962C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E8-43E5-A13C-18831F962C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11-423E-9740-DAAF4B4DC2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11-423E-9740-DAAF4B4DC2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0.12796283852493051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0.12780301748053891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1.3342453002547083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0.12780301748053979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0.3367468559867266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8.1825799764824154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0.24003470889496015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0.42291273875291768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0.11790490964624478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1.2309104641947348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0.11790490964624389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0.42291273875291679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0.30095758034022957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8.4823209299404088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0.75213295843959393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0.35197304122128159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9.8127452356916223E-2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1.0244366268826006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9.8127452356916223E-2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0.14741023175685264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9.0371351321486042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0.58938431393818647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0.18399431242194275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1.9208744164429188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0.18399431242194275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0.65996860363823195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0.45606270421991368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6.5243296361747234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0.41870263394218421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0.17987975580820414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1.877919031407902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0.17987975580820414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0.64521011383919458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1.2315520468723182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5.555322992682135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0.35909274563159332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0.13738075503242975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1.434235516194863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0.13738075503242975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0.49277058552547537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0.14439317808905017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7.6349983574640721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0.84736842105263155</c:v>
                </c:pt>
                <c:pt idx="1">
                  <c:v>5.7894736842105277E-2</c:v>
                </c:pt>
                <c:pt idx="2">
                  <c:v>5.2631578947368418E-2</c:v>
                </c:pt>
                <c:pt idx="3">
                  <c:v>5.263157894736842E-3</c:v>
                </c:pt>
                <c:pt idx="4">
                  <c:v>1.578947368421053E-2</c:v>
                </c:pt>
                <c:pt idx="5">
                  <c:v>2.1052631578947371E-2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6.2861652204461489</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47-48F1-95F4-5874FAFC12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47-48F1-95F4-5874FAFC12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C1-4336-93CB-334FA422F3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C1-4336-93CB-334FA422F3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0.34879496028166557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0.81069781177008871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0.22601648871826896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2.3595799520018437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0.22601648871826718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0.639238922052348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7.3468657032901721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0.36245783544748633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0.65773024966065918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0.18337027606810796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1.9143595657867518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0.18337027606810885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0.61125143538405347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8.2264920252020328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0.18692790076273358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0.71783266190912709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0.20012637924573617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2.0892908964866486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0.20012637924573617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0.47990314590301786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7.9473457853620646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0.61647985882388623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0.23500709101281414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2.453440559477583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0.2350070910128137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0.84294617403788941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1.2422655501063771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5.0286939091047316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0.69297882566511615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0.19765664398268079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2.0635072120904141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0.19765664398268079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0.70897397648858629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0.83900953158405489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2.881428679271747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7.7364194477849146E-2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0.12370077337285679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1.2914184560293238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0.12370077337285679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0.4437019035927392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0.32353873500284891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7.5176208837998688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9.5196257993635971</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0.58947368421052626</c:v>
                </c:pt>
                <c:pt idx="1">
                  <c:v>0.41052631578947368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ED-4DD3-AAFA-0F82A08286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ED-4DD3-AAFA-0F82A08286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AD-4302-9DC3-B7A491FBB6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AD-4302-9DC3-B7A491FBB6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0.37631460000777928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6.9009516589304098E-2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1.9239337273655011E-2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0.20085594098981119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1.9239337273655011E-2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6.9009516589304098E-2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6.84384827488973E-2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9.8853824498878158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4.2731728736642438E-3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0.31297978593766551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8.7256424317928349E-2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0.9109446424530141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8.7256424317928349E-2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0.27956202037019651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9.1126576456314847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0.12140658692689321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4.6215249847818995E-2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0.40860151773550157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9.5608373025714908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11-4FE0-BBF2-3DA02CAEB0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11-4FE0-BBF2-3DA02CAEB0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F8-48D5-AF95-E25BEB5088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F8-48D5-AF95-E25BEB5088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0.5736842105263158</c:v>
                </c:pt>
                <c:pt idx="1">
                  <c:v>0.1789473684210526</c:v>
                </c:pt>
                <c:pt idx="2">
                  <c:v>0.2473684210526316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0.26227119226899198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0.12214409317476882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1.2751669364702147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0.12214409317476793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0.30270676699039889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7.543599825411083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0.56312149915977461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0.24893052418263206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2.5987992187366906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0.24893052418263206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0.25258815015568103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6.390859015579097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6.4867044604982382E-2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0.36208952099387304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0.10094785128138906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1.0538811899610652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0.10094785128138994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0.36208952099387304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0.50269943690275731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8.9672011832351188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8.8514405441851949</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3C-4355-9722-AAB73456C5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3C-4355-9722-AAB73456C5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34-417A-A6FC-3C363E3AB8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34-417A-A6FC-3C363E3AB8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0.13332284144795903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0.34919576737789271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9.7353169173738152E-2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1.016353220726895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9.7353169173738152E-2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0.34919576737789271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0.25348036334682966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8.4556316953787007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0.29407440363377901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0.24039550083575278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6.7020468309806347E-2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0.6996841438180077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6.7020468309806347E-2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0.1868414618545593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9.4607324537577497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0.53157894736842104</c:v>
                </c:pt>
                <c:pt idx="1">
                  <c:v>0.4631578947368421</c:v>
                </c:pt>
                <c:pt idx="2">
                  <c:v>0</c:v>
                </c:pt>
                <c:pt idx="3">
                  <c:v>5.263157894736842E-3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0.18621934711075117</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0.39550425005148959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0.11026362791656297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1.1511365712402792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0.11026362791656297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0.39550425005148959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0.18230396517655123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8.6379574834191359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8.4443444071640101</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E4-4E9E-9565-E462D55357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E4-4E9E-9565-E462D55357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EF-42B5-A1F4-75DE6D615A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EF-42B5-A1F4-75DE6D615A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0.33276487942899369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0.10212247843030209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1.0661441301003762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0.1021224784303012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0.36630278731204768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0.15714096514247977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7.8841906440877851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0.15691036432506067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0.24341573623411428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6.7862487358000934E-2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0.70847470275727531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6.7862487358000934E-2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0.24341573623411428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2.3379004423020433E-2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8.9475684864944398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0.20112842433591993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8.0200920728595193E-2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0.83728618985481162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8.0200920728595193E-2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0.28767242295169204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0.16936571351899232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8.6243333654012346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1.6855634463162339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0.40939117463466168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0.11413519866440058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1.1915552184423364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0.11413519866440147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0.40939117463466168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0.16244234931419044</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8.3212851326725836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7.9875484175603786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DD-4757-B4F9-A18C48D95D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DD-4757-B4F9-A18C48D95D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6</c:v>
                </c:pt>
                <c:pt idx="2">
                  <c:v>4</c:v>
                </c:pt>
                <c:pt idx="3">
                  <c:v>61</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24-4D16-A366-92D6229402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24-4D16-A366-92D6229402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0.30933307442494318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0.12157142004112842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1.269188310517511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0.12157142004112842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9.075625005099397E-2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8.1075881493919564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1.1867759057455629E-3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0.54298661555963967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0.15138060876450243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1.5803919952397862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0.15138060876450155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0.37479222807981927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7.7747459193576391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0.46754849245047758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0.43924334096548812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0.12245775944693804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1.2784415676779979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0.12245775944693804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0.37807751830655256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7.9802725097001472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0.30044892732500195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0.46832930300243003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0.13056670820088723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1.3630978377587155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0.13056670820088812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0.21407686172964624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7.9839197388908083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0.35327815944623797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0.11822522576293881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1.2342545188322518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0.11822522576293792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0.21667550426413129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8.5353795553481717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0.13358301340840573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0.59033530682591095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0.16458106988581989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1.7182029292812615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0.16458106988581989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0.29431735959654937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7.5433846326735496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7.5948011473820918</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1A-4F82-A5B5-80F3768135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1A-4F82-A5B5-80F3768135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3.9870947908668821</c:v>
                </c:pt>
                <c:pt idx="1">
                  <c:v>7.2062317834852143</c:v>
                </c:pt>
                <c:pt idx="2">
                  <c:v>7.5433846326735496</c:v>
                </c:pt>
                <c:pt idx="3">
                  <c:v>8.5853902165284275</c:v>
                </c:pt>
                <c:pt idx="4">
                  <c:v>8.1075881493919564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8.3093872068280668</c:v>
                </c:pt>
                <c:pt idx="2">
                  <c:v>8.1605673131284604</c:v>
                </c:pt>
                <c:pt idx="3">
                  <c:v>8.9973219852825554</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43-42FE-A739-F46E005C0A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43-42FE-A739-F46E005C0A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0.51038534212715447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0.38176995288823701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0.10643460855227893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1.1111621544221464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0.10643460855227893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0.3817699528882379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0.3588548948144954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8.4153663864419705</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0.38677205856028074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0.23498859567579444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6.5513063576077002E-2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0.68394705308877946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6.5513063576077002E-2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0.22969502517152307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9.4038020191098592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0.97044942396926359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0.56276692272539552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0.1568952105143353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1.637963652095312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0.1568952105143353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0.56276692272539641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0.14263800953444949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7.5079347792323787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0.21481772317408776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0.85127362164066067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0.23732872114408998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2.4776780473917857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0.23732872114408909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0.85127362164066156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0.17563891471756676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5.0521014047441559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8.2992086961581268</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51-42E5-8116-31CFA63B89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51-42E5-8116-31CFA63B89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C1-462E-AD9D-45A26F4DE6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C1-462E-AD9D-45A26F4DE6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3.8015406290288212E-3</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0.23591746502845545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6.5772025406882761E-2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0.68665057771996629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6.5772025406882761E-2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0.16097358795335914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9.3417299986331912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0.13516674810198381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0.13832304069186918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1.4440728442751372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0.13832304069186918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0.49615046690714948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0.34529024190525348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7.1891074080240687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7.3105931518596474</c:v>
                </c:pt>
                <c:pt idx="1">
                  <c:v>9.1518626354863422</c:v>
                </c:pt>
                <c:pt idx="2">
                  <c:v>8.5232751663771502</c:v>
                </c:pt>
                <c:pt idx="3">
                  <c:v>8.2264920252020328</c:v>
                </c:pt>
                <c:pt idx="4">
                  <c:v>7.3468657032901721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8.3012573380009087</c:v>
                </c:pt>
                <c:pt idx="2">
                  <c:v>7.9298290009492707</c:v>
                </c:pt>
                <c:pt idx="3">
                  <c:v>7.7204325643007676</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0.36903012437712235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0.39041535985890263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0.10884488337809017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1.1363250803221625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0.10884488337809017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0.39041535985890086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4.5768404830473841E-2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8.0818227826708444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0.260898629775415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0.104073666560204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1.0865142562801493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0.10407366656020223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0.37330149769921306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0.16395648521577044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8.0151964748638171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0.33706468349459229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0.11844082453811389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1.2365053393385947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0.11844082453811211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0.4248350101438092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0.12555269241784828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7.8392145341358486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0.22293008930096647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0.27218923146893559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7.588432270368628E-2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0.79222152126276058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7.588432270368628E-2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0.19027912149091719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9.1534339916344241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0.13399353365598277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0.32503601701593432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9.0617611403825293E-2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0.94603495691540473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9.0617611403825293E-2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0.32503601701593432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0.11439041961497409</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8.4739556831446894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AB-4F9A-A723-ED54391AA0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AB-4F9A-A723-ED54391AA0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26-4F3E-AF21-B0DCD721A6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26-4F3E-AF21-B0DCD721A6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0.19836312274515677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7.1823321053178901E-2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0.74982524241635673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7.1823321053178901E-2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0.12909992357988287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9.2587111726575149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0.15959258409258759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0.11290162860682429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1.1786769227314799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1.7297956575665907E-2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8.5853902165284275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5.0521014047441559</c:v>
                </c:pt>
                <c:pt idx="1">
                  <c:v>7.8841906440877851</c:v>
                </c:pt>
                <c:pt idx="2">
                  <c:v>8.7153603793724219</c:v>
                </c:pt>
                <c:pt idx="3">
                  <c:v>7.1891074080240687</c:v>
                </c:pt>
                <c:pt idx="4">
                  <c:v>9.5608373025714908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8.2921349196527032</c:v>
                </c:pt>
                <c:pt idx="2">
                  <c:v>9.0298554076301869</c:v>
                </c:pt>
                <c:pt idx="3">
                  <c:v>7.4997028473626077</c:v>
                </c:pt>
                <c:pt idx="4">
                  <c:v>9.8326387953851881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0.5904797517094198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0.38817602054339106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4.0525023688150412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0.38817602054339062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0.49412538075102219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3.9870947908668821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0.25457281122338404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0.44255622292335417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0.12338136616794237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1.2880838903013476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0.12338136616794237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0.17228294984293946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9.1153237349316711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0.18728586884041398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2.7457675688232817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5.0386401203823539E-3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7.2887743239990197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6.4761765986166502</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53-48CC-AD65-E74DBB650C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53-48CC-AD65-E74DBB650C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7C-4AB7-934C-3BBA1B21EE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7C-4AB7-934C-3BBA1B21EE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0.15968767564882702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0.26977958181497685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2.8164604110080913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0.2697795818149773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0.96767150873790975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0.12738173447817847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5.7369540479276759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0.48859758677769083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0.58440429870338217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0.16292754916459451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1.7009404084530351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0.1629275491645954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0.58440429870338217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0.16968901045022911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7.2153991493056253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78-4A92-B7EC-E0CFEB3667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78-4A92-B7EC-E0CFEB3667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764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RCD | Harrogate and District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037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RCD | Harrogate and District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476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RCD | Harrogate and District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Harrogate and District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2843225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4208576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1895705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96840781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Harrogate and District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05855778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97961879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55419325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43512603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Harrogate and District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keeping parents / carers informed during their child / young person’s hospital stay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showing awareness of children and young people's medical histories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placed in an age appropriate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926812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5633468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CE223A5-C8A2-7F9F-8CA4-3D548AC14C34}"/>
              </a:ext>
            </a:extLst>
          </p:cNvPr>
          <p:cNvGraphicFramePr/>
          <p:nvPr>
            <p:extLst>
              <p:ext uri="{D42A27DB-BD31-4B8C-83A1-F6EECF244321}">
                <p14:modId xmlns:p14="http://schemas.microsoft.com/office/powerpoint/2010/main" val="511749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2D35E22-46BF-2B09-011E-60CDFCB42A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49562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16868464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25916528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21293223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8425702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83978759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01217060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942787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65327133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63123846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4035299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4496092-B200-1DDE-DD7A-DB0B1901D5FE}"/>
              </a:ext>
            </a:extLst>
          </p:cNvPr>
          <p:cNvGraphicFramePr/>
          <p:nvPr>
            <p:extLst>
              <p:ext uri="{D42A27DB-BD31-4B8C-83A1-F6EECF244321}">
                <p14:modId xmlns:p14="http://schemas.microsoft.com/office/powerpoint/2010/main" val="41349314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FEBBCB5-E5B5-519A-CF61-CC37813ADE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50431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7202288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17762793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36766896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6779556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6520024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9436428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52779696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573252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64645692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23896693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3236032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32D117-B1FF-513B-9365-345B8D91476D}"/>
              </a:ext>
            </a:extLst>
          </p:cNvPr>
          <p:cNvGraphicFramePr/>
          <p:nvPr>
            <p:extLst>
              <p:ext uri="{D42A27DB-BD31-4B8C-83A1-F6EECF244321}">
                <p14:modId xmlns:p14="http://schemas.microsoft.com/office/powerpoint/2010/main" val="30885346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A5EFFCD-DDCF-F6D0-2043-1D3C062260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83558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76859981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05977144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49906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64522739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3811357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3770886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175C401-F2E0-36EC-1057-C4427A6DA328}"/>
              </a:ext>
            </a:extLst>
          </p:cNvPr>
          <p:cNvGraphicFramePr/>
          <p:nvPr>
            <p:extLst>
              <p:ext uri="{D42A27DB-BD31-4B8C-83A1-F6EECF244321}">
                <p14:modId xmlns:p14="http://schemas.microsoft.com/office/powerpoint/2010/main" val="30992557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58E381E-9AF6-56FE-5B87-AFEC2759E33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03072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59172005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64417845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03110114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926721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11151818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0868644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1843029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08875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772125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11420071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058634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8663844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10C3768-47D0-3CCE-55C0-F5C9C5566BF4}"/>
              </a:ext>
            </a:extLst>
          </p:cNvPr>
          <p:cNvGraphicFramePr/>
          <p:nvPr>
            <p:extLst>
              <p:ext uri="{D42A27DB-BD31-4B8C-83A1-F6EECF244321}">
                <p14:modId xmlns:p14="http://schemas.microsoft.com/office/powerpoint/2010/main" val="39053540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D3D4FD1-35DD-AD23-E07D-CD3B780F29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2830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60657096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1500751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23010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20160543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3421669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098733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7C277B1-0477-2F94-1219-C8B945FB5E1F}"/>
              </a:ext>
            </a:extLst>
          </p:cNvPr>
          <p:cNvGraphicFramePr/>
          <p:nvPr>
            <p:extLst>
              <p:ext uri="{D42A27DB-BD31-4B8C-83A1-F6EECF244321}">
                <p14:modId xmlns:p14="http://schemas.microsoft.com/office/powerpoint/2010/main" val="33050384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D14C646-88E9-3EBD-468D-6875B5952A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55794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1190045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4052869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11073538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26383756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84167041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6397978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7356014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9E64F78-DE00-0264-62D5-BA398FC19FC8}"/>
              </a:ext>
            </a:extLst>
          </p:cNvPr>
          <p:cNvGraphicFramePr/>
          <p:nvPr>
            <p:extLst>
              <p:ext uri="{D42A27DB-BD31-4B8C-83A1-F6EECF244321}">
                <p14:modId xmlns:p14="http://schemas.microsoft.com/office/powerpoint/2010/main" val="6967756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59915B4-6D7C-651F-5F0D-0D1A24A6D4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25514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58277720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8172778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52325435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72390796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170748155"/>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19962691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6740646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64465080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63591481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158876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253157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7581316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04FB81-AC9E-82A2-2298-5226311E6242}"/>
              </a:ext>
            </a:extLst>
          </p:cNvPr>
          <p:cNvGraphicFramePr/>
          <p:nvPr>
            <p:extLst>
              <p:ext uri="{D42A27DB-BD31-4B8C-83A1-F6EECF244321}">
                <p14:modId xmlns:p14="http://schemas.microsoft.com/office/powerpoint/2010/main" val="26599569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FD3DD1C-5A2E-952F-9735-69D5136681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63526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77934839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6719577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28488579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32750679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36936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1660272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4859798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D2DDC3-8FBC-DF80-CC33-E8D66D177EEA}"/>
              </a:ext>
            </a:extLst>
          </p:cNvPr>
          <p:cNvGraphicFramePr/>
          <p:nvPr>
            <p:extLst>
              <p:ext uri="{D42A27DB-BD31-4B8C-83A1-F6EECF244321}">
                <p14:modId xmlns:p14="http://schemas.microsoft.com/office/powerpoint/2010/main" val="307408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42386A-73B0-8834-FEDA-DC5DAA0543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73636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27912933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98637738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36818658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0442832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96768700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6875815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949765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6928066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88094208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7653477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5170255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7C9A287-F332-004C-34E6-FBB9C360F31B}"/>
              </a:ext>
            </a:extLst>
          </p:cNvPr>
          <p:cNvGraphicFramePr/>
          <p:nvPr>
            <p:extLst>
              <p:ext uri="{D42A27DB-BD31-4B8C-83A1-F6EECF244321}">
                <p14:modId xmlns:p14="http://schemas.microsoft.com/office/powerpoint/2010/main" val="15826944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3C7129F-862B-8B5F-4F60-D6EF79448C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1285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6665328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16412204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562008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17223847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37220414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339008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8069820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078242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3603287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851260B-7915-337E-C5B1-86E8C87770F6}"/>
              </a:ext>
            </a:extLst>
          </p:cNvPr>
          <p:cNvGraphicFramePr/>
          <p:nvPr>
            <p:extLst>
              <p:ext uri="{D42A27DB-BD31-4B8C-83A1-F6EECF244321}">
                <p14:modId xmlns:p14="http://schemas.microsoft.com/office/powerpoint/2010/main" val="2856963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150D4D-3B77-2772-36C3-31DD1552B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4528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8225370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499312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744432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7573743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4703688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53A051A-707B-F216-8846-D7940DD4BB30}"/>
              </a:ext>
            </a:extLst>
          </p:cNvPr>
          <p:cNvGraphicFramePr/>
          <p:nvPr>
            <p:extLst>
              <p:ext uri="{D42A27DB-BD31-4B8C-83A1-F6EECF244321}">
                <p14:modId xmlns:p14="http://schemas.microsoft.com/office/powerpoint/2010/main" val="1230986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703C7C-050B-F08D-313E-44B99B36300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63903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99626954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03380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11557853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451839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5425894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F5AB8DD-BE3C-3031-CE36-D7BF3C0EC072}"/>
              </a:ext>
            </a:extLst>
          </p:cNvPr>
          <p:cNvGraphicFramePr/>
          <p:nvPr>
            <p:extLst>
              <p:ext uri="{D42A27DB-BD31-4B8C-83A1-F6EECF244321}">
                <p14:modId xmlns:p14="http://schemas.microsoft.com/office/powerpoint/2010/main" val="2742172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2EF58B-9F0D-3857-890E-D7C64F135C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53469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730054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68231155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83794436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83653043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3651090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3812870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352676-1587-7568-2995-413E7AFFEC55}"/>
              </a:ext>
            </a:extLst>
          </p:cNvPr>
          <p:cNvGraphicFramePr/>
          <p:nvPr>
            <p:extLst>
              <p:ext uri="{D42A27DB-BD31-4B8C-83A1-F6EECF244321}">
                <p14:modId xmlns:p14="http://schemas.microsoft.com/office/powerpoint/2010/main" val="15099645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C7BE84-C541-E595-6256-99EEFB3BBD8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9320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496541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3620427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710522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38106588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304455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3636808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113CD9-A653-1F72-4957-061E82553A6A}"/>
              </a:ext>
            </a:extLst>
          </p:cNvPr>
          <p:cNvGraphicFramePr/>
          <p:nvPr>
            <p:extLst>
              <p:ext uri="{D42A27DB-BD31-4B8C-83A1-F6EECF244321}">
                <p14:modId xmlns:p14="http://schemas.microsoft.com/office/powerpoint/2010/main" val="336124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99F51FE-C4EC-7465-158F-97F8F75D61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90571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632929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8629232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8177897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360190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F1210D6-A7BE-0FAC-4B08-96E67351C9B4}"/>
              </a:ext>
            </a:extLst>
          </p:cNvPr>
          <p:cNvGraphicFramePr/>
          <p:nvPr>
            <p:extLst>
              <p:ext uri="{D42A27DB-BD31-4B8C-83A1-F6EECF244321}">
                <p14:modId xmlns:p14="http://schemas.microsoft.com/office/powerpoint/2010/main" val="2541103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5551058-C8B1-93D4-26B9-FED00E949E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47979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9608979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44428164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421925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5186216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AD913DF-F289-9E76-3481-2503389CD7EE}"/>
              </a:ext>
            </a:extLst>
          </p:cNvPr>
          <p:cNvGraphicFramePr/>
          <p:nvPr>
            <p:extLst>
              <p:ext uri="{D42A27DB-BD31-4B8C-83A1-F6EECF244321}">
                <p14:modId xmlns:p14="http://schemas.microsoft.com/office/powerpoint/2010/main" val="11294861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0D3B45-87C0-3937-A5A1-310D7F4573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56294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8225258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3133826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0654224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91508583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4094464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845756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B006FB0-8433-C6FE-2A51-2B59ED3C50BD}"/>
              </a:ext>
            </a:extLst>
          </p:cNvPr>
          <p:cNvGraphicFramePr/>
          <p:nvPr>
            <p:extLst>
              <p:ext uri="{D42A27DB-BD31-4B8C-83A1-F6EECF244321}">
                <p14:modId xmlns:p14="http://schemas.microsoft.com/office/powerpoint/2010/main" val="118753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3501232-8AD8-F8F5-E0F9-ED272B6473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6662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25817000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7861990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84764681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413900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5100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3ECFD4-262F-DEE6-6739-04A3272D3598}"/>
              </a:ext>
            </a:extLst>
          </p:cNvPr>
          <p:cNvGraphicFramePr/>
          <p:nvPr>
            <p:extLst>
              <p:ext uri="{D42A27DB-BD31-4B8C-83A1-F6EECF244321}">
                <p14:modId xmlns:p14="http://schemas.microsoft.com/office/powerpoint/2010/main" val="37917017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8DBBDD-010D-E25B-D3B0-B83E097146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91629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20780387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46218780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42624721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14994868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7485817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7160035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FEF583E-414E-F180-5373-82843245CC74}"/>
              </a:ext>
            </a:extLst>
          </p:cNvPr>
          <p:cNvGraphicFramePr/>
          <p:nvPr>
            <p:extLst>
              <p:ext uri="{D42A27DB-BD31-4B8C-83A1-F6EECF244321}">
                <p14:modId xmlns:p14="http://schemas.microsoft.com/office/powerpoint/2010/main" val="23866957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921994-4207-EBBB-1E69-1D967419CE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98042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34070737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54609823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22223345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48569338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6663922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1304891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049018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7ADA5E-10B4-4212-E047-5ADAED17446C}"/>
              </a:ext>
            </a:extLst>
          </p:cNvPr>
          <p:cNvGraphicFramePr/>
          <p:nvPr>
            <p:extLst>
              <p:ext uri="{D42A27DB-BD31-4B8C-83A1-F6EECF244321}">
                <p14:modId xmlns:p14="http://schemas.microsoft.com/office/powerpoint/2010/main" val="19638484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3E12A1A-93DF-623C-B60B-E53D6399EC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9914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974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45563843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07783199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57417362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57669906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53652738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4241178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48830780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55264491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50688952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20442648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4674953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6468019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EAEA6B9-9E24-1140-CCFC-FF48F2D3421D}"/>
              </a:ext>
            </a:extLst>
          </p:cNvPr>
          <p:cNvGraphicFramePr/>
          <p:nvPr>
            <p:extLst>
              <p:ext uri="{D42A27DB-BD31-4B8C-83A1-F6EECF244321}">
                <p14:modId xmlns:p14="http://schemas.microsoft.com/office/powerpoint/2010/main" val="15715556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0DF6EB-10AE-AF32-6CD1-AA30E6187F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28536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98448462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9255470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67421891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73166736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3494186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1999082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7921132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8462947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63272373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11893</Words>
  <Application>Microsoft Office PowerPoint</Application>
  <PresentationFormat>Widescreen</PresentationFormat>
  <Paragraphs>1599</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Harrogate and District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